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1" r:id="rId4"/>
    <p:sldId id="258" r:id="rId5"/>
    <p:sldId id="259" r:id="rId6"/>
  </p:sldIdLst>
  <p:sldSz cx="12192000" cy="68580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73B18C-5EB9-4899-AF50-0BBE2EBC9BE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F3393D-06BC-4411-9B58-EB610CD7120A}" type="slidenum">
              <a:t>‹#›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3685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F4B9BF15-AAB6-4353-B671-9AEBC61C368C}" type="datetime1">
              <a:rPr lang="en-US"/>
              <a:pPr lvl="0"/>
              <a:t>7/12/2016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283" y="876242"/>
            <a:ext cx="4203716" cy="236519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930237" y="3373559"/>
            <a:ext cx="7435800" cy="27608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7A3B7434-A413-4866-8FAA-A4B945A78A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2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31A2E3D-EFE9-47C3-9E0E-56B09D6BA33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1FD0B2-0F4E-4353-BC4E-BB1D55C273AF}" type="slidenum">
              <a:t>1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042"/>
          </a:xfrm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9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9AB32F0-5E2F-49D1-9F97-B3659344861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81AD7C-7D6A-4E9E-BC28-5862ABE910F1}" type="slidenum">
              <a:t>2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8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3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22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4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92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6268B00-74A1-4198-BFA2-3224EDD13D0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7/12/2016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5E69FA-CDE9-465F-A568-FC24225A2F02}" type="slidenum">
              <a:t>5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29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9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729036"/>
            <a:ext cx="7397642" cy="287277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grpSp>
        <p:nvGrpSpPr>
          <p:cNvPr id="7" name="Group 1"/>
          <p:cNvGrpSpPr/>
          <p:nvPr/>
        </p:nvGrpSpPr>
        <p:grpSpPr>
          <a:xfrm>
            <a:off x="-11155" y="2250722"/>
            <a:ext cx="12203270" cy="2371679"/>
            <a:chOff x="-11155" y="2250722"/>
            <a:chExt cx="12203270" cy="2371679"/>
          </a:xfrm>
        </p:grpSpPr>
        <p:sp>
          <p:nvSpPr>
            <p:cNvPr id="8" name="Rectangle 7"/>
            <p:cNvSpPr/>
            <p:nvPr/>
          </p:nvSpPr>
          <p:spPr>
            <a:xfrm>
              <a:off x="0" y="2252880"/>
              <a:ext cx="12192115" cy="2365561"/>
            </a:xfrm>
            <a:prstGeom prst="rect">
              <a:avLst/>
            </a:pr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43562" tIns="21963" rIns="43562" bIns="21963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9" name="Parallelogram 11"/>
            <p:cNvSpPr/>
            <p:nvPr/>
          </p:nvSpPr>
          <p:spPr>
            <a:xfrm>
              <a:off x="-11155" y="2250722"/>
              <a:ext cx="8474403" cy="2371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74314"/>
                <a:gd name="f7" fmla="val 2371824"/>
                <a:gd name="f8" fmla="val 431"/>
                <a:gd name="f9" fmla="val 1582602"/>
                <a:gd name="f10" fmla="val 6229"/>
                <a:gd name="f11" fmla="val 789222"/>
                <a:gd name="f12" fmla="val 6660"/>
                <a:gd name="f13" fmla="val 7699116"/>
                <a:gd name="f14" fmla="val 2367666"/>
                <a:gd name="f15" fmla="+- 0 0 0"/>
                <a:gd name="f16" fmla="*/ f3 1 8474314"/>
                <a:gd name="f17" fmla="*/ f4 1 2371824"/>
                <a:gd name="f18" fmla="+- f7 0 f5"/>
                <a:gd name="f19" fmla="+- f6 0 f5"/>
                <a:gd name="f20" fmla="*/ f15 f0 1"/>
                <a:gd name="f21" fmla="*/ f19 1 8474314"/>
                <a:gd name="f22" fmla="*/ f18 1 2371824"/>
                <a:gd name="f23" fmla="*/ 0 f19 1"/>
                <a:gd name="f24" fmla="*/ 2371824 f18 1"/>
                <a:gd name="f25" fmla="*/ 6660 f19 1"/>
                <a:gd name="f26" fmla="*/ 0 f18 1"/>
                <a:gd name="f27" fmla="*/ 8474314 f19 1"/>
                <a:gd name="f28" fmla="*/ 7699116 f19 1"/>
                <a:gd name="f29" fmla="*/ 2367666 f18 1"/>
                <a:gd name="f30" fmla="*/ f20 1 f2"/>
                <a:gd name="f31" fmla="*/ f23 1 8474314"/>
                <a:gd name="f32" fmla="*/ f24 1 2371824"/>
                <a:gd name="f33" fmla="*/ f25 1 8474314"/>
                <a:gd name="f34" fmla="*/ f26 1 2371824"/>
                <a:gd name="f35" fmla="*/ f27 1 8474314"/>
                <a:gd name="f36" fmla="*/ f28 1 8474314"/>
                <a:gd name="f37" fmla="*/ f29 1 2371824"/>
                <a:gd name="f38" fmla="*/ f5 1 f21"/>
                <a:gd name="f39" fmla="*/ f6 1 f21"/>
                <a:gd name="f40" fmla="*/ f5 1 f22"/>
                <a:gd name="f41" fmla="*/ f7 1 f22"/>
                <a:gd name="f42" fmla="+- f30 0 f1"/>
                <a:gd name="f43" fmla="*/ f31 1 f21"/>
                <a:gd name="f44" fmla="*/ f32 1 f22"/>
                <a:gd name="f45" fmla="*/ f33 1 f21"/>
                <a:gd name="f46" fmla="*/ f34 1 f22"/>
                <a:gd name="f47" fmla="*/ f35 1 f21"/>
                <a:gd name="f48" fmla="*/ f36 1 f21"/>
                <a:gd name="f49" fmla="*/ f37 1 f22"/>
                <a:gd name="f50" fmla="*/ f38 f16 1"/>
                <a:gd name="f51" fmla="*/ f39 f16 1"/>
                <a:gd name="f52" fmla="*/ f41 f17 1"/>
                <a:gd name="f53" fmla="*/ f40 f17 1"/>
                <a:gd name="f54" fmla="*/ f43 f16 1"/>
                <a:gd name="f55" fmla="*/ f44 f17 1"/>
                <a:gd name="f56" fmla="*/ f45 f16 1"/>
                <a:gd name="f57" fmla="*/ f46 f17 1"/>
                <a:gd name="f58" fmla="*/ f47 f16 1"/>
                <a:gd name="f59" fmla="*/ f48 f16 1"/>
                <a:gd name="f60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54" y="f55"/>
                </a:cxn>
                <a:cxn ang="f42">
                  <a:pos x="f56" y="f57"/>
                </a:cxn>
                <a:cxn ang="f42">
                  <a:pos x="f58" y="f57"/>
                </a:cxn>
                <a:cxn ang="f42">
                  <a:pos x="f59" y="f60"/>
                </a:cxn>
                <a:cxn ang="f42">
                  <a:pos x="f54" y="f55"/>
                </a:cxn>
              </a:cxnLst>
              <a:rect l="f50" t="f53" r="f51" b="f52"/>
              <a:pathLst>
                <a:path w="8474314" h="2371824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14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0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6321" y="3099596"/>
              <a:ext cx="2735637" cy="6721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6342122"/>
            <a:ext cx="7397642" cy="287277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fld id="{DF2327CE-5F0A-4D4E-B2DA-7B747496675B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2" name="Title 3"/>
          <p:cNvSpPr txBox="1">
            <a:spLocks noGrp="1"/>
          </p:cNvSpPr>
          <p:nvPr>
            <p:ph type="title"/>
          </p:nvPr>
        </p:nvSpPr>
        <p:spPr>
          <a:xfrm>
            <a:off x="414360" y="2258997"/>
            <a:ext cx="6857643" cy="23706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829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128016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8"/>
          <p:cNvSpPr txBox="1">
            <a:spLocks noGrp="1"/>
          </p:cNvSpPr>
          <p:nvPr>
            <p:ph type="title" idx="4294967295"/>
          </p:nvPr>
        </p:nvSpPr>
        <p:spPr>
          <a:xfrm>
            <a:off x="6089401" y="1279437"/>
            <a:ext cx="4883398" cy="4772162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371880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864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10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1" name="TextBox 17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93D8F8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9BB8DB-A1AA-4040-BF45-1AFFC8D82EDB}" type="slidenum">
              <a:t>‹#›</a:t>
            </a:fld>
            <a:endParaRPr lang="en-US" sz="1200" b="1" i="0" u="none" strike="noStrike" kern="1200" cap="none" spc="0" baseline="0">
              <a:solidFill>
                <a:srgbClr val="93D8F8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8435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8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16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CAE6B4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7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A4EE89-2629-4E5E-8725-6BBF5E525004}" type="slidenum">
              <a:t>‹#›</a:t>
            </a:fld>
            <a:endParaRPr lang="en-US" sz="1200" b="1" i="0" u="none" strike="noStrike" kern="1200" cap="none" spc="0" baseline="0">
              <a:solidFill>
                <a:srgbClr val="CAE6B4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78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4343400"/>
            <a:ext cx="7012441" cy="2087638"/>
            <a:chOff x="0" y="4343400"/>
            <a:chExt cx="7012441" cy="2087638"/>
          </a:xfrm>
        </p:grpSpPr>
        <p:pic>
          <p:nvPicPr>
            <p:cNvPr id="3" name="Picture 15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4343400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42" y="4345201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20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393D41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21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F41D198-0908-43B8-9573-054F2DE3838C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097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F48E69-5EA3-4AF6-8AF4-D671D46566FD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3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600" y="1427040"/>
            <a:ext cx="12204358" cy="3070436"/>
            <a:chOff x="-12600" y="1427040"/>
            <a:chExt cx="12204358" cy="3070436"/>
          </a:xfrm>
        </p:grpSpPr>
        <p:pic>
          <p:nvPicPr>
            <p:cNvPr id="3" name="Picture 13" descr="FAN9016905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9559" y="1465920"/>
              <a:ext cx="4102199" cy="2734915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4" name="Parallelogram 22"/>
            <p:cNvSpPr/>
            <p:nvPr/>
          </p:nvSpPr>
          <p:spPr>
            <a:xfrm>
              <a:off x="3039483" y="1427040"/>
              <a:ext cx="6234123" cy="2853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4000"/>
                <a:gd name="f7" fmla="val 2853743"/>
                <a:gd name="f8" fmla="val 1092"/>
                <a:gd name="f9" fmla="val 1902495"/>
                <a:gd name="f10" fmla="val 2183"/>
                <a:gd name="f11" fmla="val 951248"/>
                <a:gd name="f12" fmla="val 3275"/>
                <a:gd name="f13" fmla="val 5299656"/>
                <a:gd name="f14" fmla="+- 0 0 0"/>
                <a:gd name="f15" fmla="*/ f3 1 6234000"/>
                <a:gd name="f16" fmla="*/ f4 1 2853743"/>
                <a:gd name="f17" fmla="+- f7 0 f5"/>
                <a:gd name="f18" fmla="+- f6 0 f5"/>
                <a:gd name="f19" fmla="*/ f14 f0 1"/>
                <a:gd name="f20" fmla="*/ f18 1 6234000"/>
                <a:gd name="f21" fmla="*/ f17 1 2853743"/>
                <a:gd name="f22" fmla="*/ 2853743 f17 1"/>
                <a:gd name="f23" fmla="*/ 0 f17 1"/>
                <a:gd name="f24" fmla="*/ 0 f18 1"/>
                <a:gd name="f25" fmla="*/ 3275 f18 1"/>
                <a:gd name="f26" fmla="*/ 6234000 f18 1"/>
                <a:gd name="f27" fmla="*/ 5299656 f18 1"/>
                <a:gd name="f28" fmla="*/ f19 1 f2"/>
                <a:gd name="f29" fmla="*/ f22 1 2853743"/>
                <a:gd name="f30" fmla="*/ f23 1 2853743"/>
                <a:gd name="f31" fmla="*/ f24 1 6234000"/>
                <a:gd name="f32" fmla="*/ f25 1 6234000"/>
                <a:gd name="f33" fmla="*/ f26 1 6234000"/>
                <a:gd name="f34" fmla="*/ f27 1 6234000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6234000" h="2853743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5" name="Parallelogram 21"/>
            <p:cNvSpPr/>
            <p:nvPr/>
          </p:nvSpPr>
          <p:spPr>
            <a:xfrm>
              <a:off x="-12600" y="1469879"/>
              <a:ext cx="9105842" cy="2724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05682"/>
                <a:gd name="f7" fmla="val 2724249"/>
                <a:gd name="f8" fmla="val 453"/>
                <a:gd name="f9" fmla="val 1816166"/>
                <a:gd name="f10" fmla="val 905"/>
                <a:gd name="f11" fmla="val 908083"/>
                <a:gd name="f12" fmla="val 1358"/>
                <a:gd name="f13" fmla="val 8213736"/>
                <a:gd name="f14" fmla="+- 0 0 0"/>
                <a:gd name="f15" fmla="*/ f3 1 9105682"/>
                <a:gd name="f16" fmla="*/ f4 1 2724249"/>
                <a:gd name="f17" fmla="+- f7 0 f5"/>
                <a:gd name="f18" fmla="+- f6 0 f5"/>
                <a:gd name="f19" fmla="*/ f14 f0 1"/>
                <a:gd name="f20" fmla="*/ f18 1 9105682"/>
                <a:gd name="f21" fmla="*/ f17 1 2724249"/>
                <a:gd name="f22" fmla="*/ 2724249 f17 1"/>
                <a:gd name="f23" fmla="*/ 0 f17 1"/>
                <a:gd name="f24" fmla="*/ 0 f18 1"/>
                <a:gd name="f25" fmla="*/ 1358 f18 1"/>
                <a:gd name="f26" fmla="*/ 9105682 f18 1"/>
                <a:gd name="f27" fmla="*/ 8213736 f18 1"/>
                <a:gd name="f28" fmla="*/ f19 1 f2"/>
                <a:gd name="f29" fmla="*/ f22 1 2724249"/>
                <a:gd name="f30" fmla="*/ f23 1 2724249"/>
                <a:gd name="f31" fmla="*/ f24 1 9105682"/>
                <a:gd name="f32" fmla="*/ f25 1 9105682"/>
                <a:gd name="f33" fmla="*/ f26 1 9105682"/>
                <a:gd name="f34" fmla="*/ f27 1 9105682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9105682" h="2724249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6" name="Parallelogram 24"/>
            <p:cNvSpPr/>
            <p:nvPr/>
          </p:nvSpPr>
          <p:spPr>
            <a:xfrm>
              <a:off x="-6839" y="3808796"/>
              <a:ext cx="7624440" cy="688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560"/>
                <a:gd name="f7" fmla="val 688596"/>
                <a:gd name="f8" fmla="val 3996"/>
                <a:gd name="f9" fmla="val 7399107"/>
                <a:gd name="f10" fmla="+- 0 0 0"/>
                <a:gd name="f11" fmla="*/ f3 1 7624560"/>
                <a:gd name="f12" fmla="*/ f4 1 688596"/>
                <a:gd name="f13" fmla="+- f7 0 f5"/>
                <a:gd name="f14" fmla="+- f6 0 f5"/>
                <a:gd name="f15" fmla="*/ f10 f0 1"/>
                <a:gd name="f16" fmla="*/ f14 1 7624560"/>
                <a:gd name="f17" fmla="*/ f13 1 688596"/>
                <a:gd name="f18" fmla="*/ 688596 f13 1"/>
                <a:gd name="f19" fmla="*/ 0 f13 1"/>
                <a:gd name="f20" fmla="*/ 0 f14 1"/>
                <a:gd name="f21" fmla="*/ 3996 f14 1"/>
                <a:gd name="f22" fmla="*/ 7624560 f14 1"/>
                <a:gd name="f23" fmla="*/ 7399107 f14 1"/>
                <a:gd name="f24" fmla="*/ f15 1 f2"/>
                <a:gd name="f25" fmla="*/ f18 1 688596"/>
                <a:gd name="f26" fmla="*/ f19 1 688596"/>
                <a:gd name="f27" fmla="*/ f20 1 7624560"/>
                <a:gd name="f28" fmla="*/ f21 1 7624560"/>
                <a:gd name="f29" fmla="*/ f22 1 7624560"/>
                <a:gd name="f30" fmla="*/ f23 1 7624560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27 1 f16"/>
                <a:gd name="f37" fmla="*/ f25 1 f17"/>
                <a:gd name="f38" fmla="*/ f28 1 f16"/>
                <a:gd name="f39" fmla="*/ f26 1 f17"/>
                <a:gd name="f40" fmla="*/ f29 1 f16"/>
                <a:gd name="f41" fmla="*/ f30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7624560" h="688596">
                  <a:moveTo>
                    <a:pt x="f5" y="f7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9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solidFill>
                  <a:srgbClr val="4C5257"/>
                </a:solidFill>
              </a:defRPr>
            </a:lvl1pPr>
          </a:lstStyle>
          <a:p>
            <a:pPr lvl="0"/>
            <a:fld id="{BCBAC889-4727-48B6-B5ED-4D27A195F6EF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0" name="Title 4"/>
          <p:cNvSpPr txBox="1">
            <a:spLocks noGrp="1"/>
          </p:cNvSpPr>
          <p:nvPr>
            <p:ph type="title"/>
          </p:nvPr>
        </p:nvSpPr>
        <p:spPr>
          <a:xfrm>
            <a:off x="414716" y="1481757"/>
            <a:ext cx="6783476" cy="232056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3810240"/>
            <a:ext cx="6433919" cy="687235"/>
          </a:xfrm>
        </p:spPr>
        <p:txBody>
          <a:bodyPr anchor="ctr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756" y="5887080"/>
            <a:ext cx="2736360" cy="67212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49392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2677" y="2354397"/>
            <a:ext cx="10028517" cy="1880646"/>
            <a:chOff x="-22677" y="2354397"/>
            <a:chExt cx="10028517" cy="1880646"/>
          </a:xfrm>
        </p:grpSpPr>
        <p:sp>
          <p:nvSpPr>
            <p:cNvPr id="3" name="Parallelogram 15"/>
            <p:cNvSpPr/>
            <p:nvPr/>
          </p:nvSpPr>
          <p:spPr>
            <a:xfrm>
              <a:off x="-22677" y="2354397"/>
              <a:ext cx="10028517" cy="1671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28397"/>
                <a:gd name="f7" fmla="val 1671727"/>
                <a:gd name="f8" fmla="val 2985"/>
                <a:gd name="f9" fmla="val 1114485"/>
                <a:gd name="f10" fmla="+- 0 0 1778"/>
                <a:gd name="f11" fmla="val 557242"/>
                <a:gd name="f12" fmla="val 1207"/>
                <a:gd name="f13" fmla="val 9481057"/>
                <a:gd name="f14" fmla="+- 0 0 0"/>
                <a:gd name="f15" fmla="*/ f3 1 10028397"/>
                <a:gd name="f16" fmla="*/ f4 1 1671727"/>
                <a:gd name="f17" fmla="+- f7 0 f5"/>
                <a:gd name="f18" fmla="+- f6 0 f5"/>
                <a:gd name="f19" fmla="*/ f14 f0 1"/>
                <a:gd name="f20" fmla="*/ f18 1 10028397"/>
                <a:gd name="f21" fmla="*/ f17 1 1671727"/>
                <a:gd name="f22" fmla="*/ 1671727 f17 1"/>
                <a:gd name="f23" fmla="*/ 0 f17 1"/>
                <a:gd name="f24" fmla="*/ 0 f18 1"/>
                <a:gd name="f25" fmla="*/ 1207 f18 1"/>
                <a:gd name="f26" fmla="*/ 10028397 f18 1"/>
                <a:gd name="f27" fmla="*/ 9481057 f18 1"/>
                <a:gd name="f28" fmla="*/ f19 1 f2"/>
                <a:gd name="f29" fmla="*/ f22 1 1671727"/>
                <a:gd name="f30" fmla="*/ f23 1 1671727"/>
                <a:gd name="f31" fmla="*/ f24 1 10028397"/>
                <a:gd name="f32" fmla="*/ f25 1 10028397"/>
                <a:gd name="f33" fmla="*/ f26 1 10028397"/>
                <a:gd name="f34" fmla="*/ f27 1 10028397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10028397" h="1671727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4" name="Parallelogram 17"/>
            <p:cNvSpPr/>
            <p:nvPr/>
          </p:nvSpPr>
          <p:spPr>
            <a:xfrm>
              <a:off x="-22677" y="3821762"/>
              <a:ext cx="8583481" cy="413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83446"/>
                <a:gd name="f7" fmla="val 413444"/>
                <a:gd name="f8" fmla="val 7063"/>
                <a:gd name="f9" fmla="val 8448080"/>
                <a:gd name="f10" fmla="+- 0 0 0"/>
                <a:gd name="f11" fmla="*/ f3 1 8583446"/>
                <a:gd name="f12" fmla="*/ f4 1 413444"/>
                <a:gd name="f13" fmla="+- f7 0 f5"/>
                <a:gd name="f14" fmla="+- f6 0 f5"/>
                <a:gd name="f15" fmla="*/ f10 f0 1"/>
                <a:gd name="f16" fmla="*/ f14 1 8583446"/>
                <a:gd name="f17" fmla="*/ f13 1 413444"/>
                <a:gd name="f18" fmla="*/ 413444 f13 1"/>
                <a:gd name="f19" fmla="*/ 0 f13 1"/>
                <a:gd name="f20" fmla="*/ 0 f14 1"/>
                <a:gd name="f21" fmla="*/ 8583446 f14 1"/>
                <a:gd name="f22" fmla="*/ 8448080 f14 1"/>
                <a:gd name="f23" fmla="*/ 7063 f14 1"/>
                <a:gd name="f24" fmla="*/ f15 1 f2"/>
                <a:gd name="f25" fmla="*/ f18 1 413444"/>
                <a:gd name="f26" fmla="*/ f19 1 413444"/>
                <a:gd name="f27" fmla="*/ f20 1 8583446"/>
                <a:gd name="f28" fmla="*/ f21 1 8583446"/>
                <a:gd name="f29" fmla="*/ f22 1 8583446"/>
                <a:gd name="f30" fmla="*/ f23 1 8583446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30 1 f16"/>
                <a:gd name="f37" fmla="*/ f25 1 f17"/>
                <a:gd name="f38" fmla="*/ f27 1 f16"/>
                <a:gd name="f39" fmla="*/ f26 1 f17"/>
                <a:gd name="f40" fmla="*/ f28 1 f16"/>
                <a:gd name="f41" fmla="*/ f29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8583446" h="413444">
                  <a:moveTo>
                    <a:pt x="f8" y="f7"/>
                  </a:moveTo>
                  <a:lnTo>
                    <a:pt x="f5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5" name="Title 4"/>
          <p:cNvSpPr txBox="1">
            <a:spLocks noGrp="1"/>
          </p:cNvSpPr>
          <p:nvPr>
            <p:ph type="title"/>
          </p:nvPr>
        </p:nvSpPr>
        <p:spPr>
          <a:xfrm>
            <a:off x="414360" y="2356198"/>
            <a:ext cx="8574118" cy="146159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latin typeface="Arial" pitchFamily="34"/>
              </a:defRPr>
            </a:lvl1pPr>
          </a:lstStyle>
          <a:p>
            <a:pPr lvl="0"/>
            <a:fld id="{9F312C4B-EF77-4400-B530-94E025486D15}" type="datetime1">
              <a:rPr lang="en-US"/>
              <a:pPr lvl="0"/>
              <a:t>6/2/2016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517" y="6131884"/>
            <a:ext cx="2078998" cy="510838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0131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76628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13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mar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10515600" cy="4528803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8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169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10514877" cy="4331878"/>
          </a:xfrm>
        </p:spPr>
        <p:txBody>
          <a:bodyPr anchor="ctr" anchorCtr="1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04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4786198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666399" y="1280160"/>
            <a:ext cx="5320079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406798" y="2194560"/>
            <a:ext cx="4787642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6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5664241" y="2194560"/>
            <a:ext cx="5296323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6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4779358" cy="4789078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7"/>
          <p:cNvSpPr txBox="1">
            <a:spLocks noGrp="1"/>
          </p:cNvSpPr>
          <p:nvPr>
            <p:ph type="title" idx="4294967295"/>
          </p:nvPr>
        </p:nvSpPr>
        <p:spPr>
          <a:xfrm>
            <a:off x="5666756" y="1280160"/>
            <a:ext cx="5268955" cy="4789078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795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9"/>
          <p:cNvSpPr/>
          <p:nvPr/>
        </p:nvSpPr>
        <p:spPr>
          <a:xfrm flipV="1">
            <a:off x="0" y="812517"/>
            <a:ext cx="11540157" cy="23436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1411468"/>
              <a:gd name="f7" fmla="val 234399"/>
              <a:gd name="f8" fmla="val 11334750"/>
              <a:gd name="f9" fmla="+- 0 0 0"/>
              <a:gd name="f10" fmla="*/ f3 1 11411468"/>
              <a:gd name="f11" fmla="*/ f4 1 234399"/>
              <a:gd name="f12" fmla="+- f7 0 f5"/>
              <a:gd name="f13" fmla="+- f6 0 f5"/>
              <a:gd name="f14" fmla="*/ f9 f0 1"/>
              <a:gd name="f15" fmla="*/ f13 1 11411468"/>
              <a:gd name="f16" fmla="*/ f12 1 234399"/>
              <a:gd name="f17" fmla="*/ 0 f13 1"/>
              <a:gd name="f18" fmla="*/ 0 f12 1"/>
              <a:gd name="f19" fmla="*/ 11411468 f13 1"/>
              <a:gd name="f20" fmla="*/ 234399 f12 1"/>
              <a:gd name="f21" fmla="*/ 11334750 f13 1"/>
              <a:gd name="f22" fmla="*/ f14 1 f2"/>
              <a:gd name="f23" fmla="*/ f17 1 11411468"/>
              <a:gd name="f24" fmla="*/ f18 1 234399"/>
              <a:gd name="f25" fmla="*/ f19 1 11411468"/>
              <a:gd name="f26" fmla="*/ f20 1 234399"/>
              <a:gd name="f27" fmla="*/ f21 1 11411468"/>
              <a:gd name="f28" fmla="*/ f5 1 f15"/>
              <a:gd name="f29" fmla="*/ f6 1 f15"/>
              <a:gd name="f30" fmla="*/ f5 1 f16"/>
              <a:gd name="f31" fmla="*/ f7 1 f16"/>
              <a:gd name="f32" fmla="+- f22 0 f1"/>
              <a:gd name="f33" fmla="*/ f23 1 f15"/>
              <a:gd name="f34" fmla="*/ f24 1 f16"/>
              <a:gd name="f35" fmla="*/ f27 1 f15"/>
              <a:gd name="f36" fmla="*/ f25 1 f15"/>
              <a:gd name="f37" fmla="*/ f26 1 f16"/>
              <a:gd name="f38" fmla="*/ f28 f10 1"/>
              <a:gd name="f39" fmla="*/ f29 f10 1"/>
              <a:gd name="f40" fmla="*/ f31 f11 1"/>
              <a:gd name="f41" fmla="*/ f30 f11 1"/>
              <a:gd name="f42" fmla="*/ f33 f10 1"/>
              <a:gd name="f43" fmla="*/ f34 f11 1"/>
              <a:gd name="f44" fmla="*/ f35 f10 1"/>
              <a:gd name="f45" fmla="*/ f36 f10 1"/>
              <a:gd name="f46" fmla="*/ f3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2" y="f43"/>
              </a:cxn>
              <a:cxn ang="f32">
                <a:pos x="f44" y="f43"/>
              </a:cxn>
              <a:cxn ang="f32">
                <a:pos x="f45" y="f46"/>
              </a:cxn>
              <a:cxn ang="f32">
                <a:pos x="f42" y="f46"/>
              </a:cxn>
              <a:cxn ang="f32">
                <a:pos x="f42" y="f43"/>
              </a:cxn>
            </a:cxnLst>
            <a:rect l="f38" t="f41" r="f39" b="f40"/>
            <a:pathLst>
              <a:path w="11411468" h="234399">
                <a:moveTo>
                  <a:pt x="f5" y="f5"/>
                </a:moveTo>
                <a:lnTo>
                  <a:pt x="f8" y="f5"/>
                </a:lnTo>
                <a:lnTo>
                  <a:pt x="f6" y="f7"/>
                </a:lnTo>
                <a:lnTo>
                  <a:pt x="f5" y="f7"/>
                </a:lnTo>
                <a:lnTo>
                  <a:pt x="f5" y="f5"/>
                </a:lnTo>
                <a:close/>
              </a:path>
            </a:pathLst>
          </a:custGeom>
          <a:solidFill>
            <a:srgbClr val="0D94D2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0515600" cy="8607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414360" y="1280160"/>
            <a:ext cx="10515600" cy="46098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</p:titleStyle>
    <p:bodyStyle>
      <a:lvl1pPr marL="320040" marR="0" lvl="0" indent="-32004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hyperlink" Target="http://infodisplay.cerner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defietswerktbeter.nl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Welcome @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0148" y="5856475"/>
            <a:ext cx="851610" cy="10015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3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Visitors</a:t>
            </a:r>
          </a:p>
        </p:txBody>
      </p:sp>
      <p:sp>
        <p:nvSpPr>
          <p:cNvPr id="4" name="Title 6"/>
          <p:cNvSpPr txBox="1"/>
          <p:nvPr/>
        </p:nvSpPr>
        <p:spPr>
          <a:xfrm>
            <a:off x="414360" y="1937522"/>
            <a:ext cx="4081323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lvl="0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kern="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Gunilla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kern="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Lindgren</a:t>
            </a:r>
            <a:r>
              <a:rPr lang="nl-NL" sz="2000" kern="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(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Cerner HR)</a:t>
            </a: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5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806" y="1268638"/>
            <a:ext cx="6383430" cy="45878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97" y="1269360"/>
            <a:ext cx="6392139" cy="4587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News</a:t>
            </a:r>
          </a:p>
        </p:txBody>
      </p:sp>
      <p:sp>
        <p:nvSpPr>
          <p:cNvPr id="5" name="Title 6"/>
          <p:cNvSpPr txBox="1"/>
          <p:nvPr/>
        </p:nvSpPr>
        <p:spPr>
          <a:xfrm>
            <a:off x="414360" y="1937522"/>
            <a:ext cx="4662737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Remco has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become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a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proud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father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.</a:t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Thomas den Ouden, 9/7/2016       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</a:t>
            </a: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Onze eigen Nederlandse Millennium </a:t>
            </a:r>
            <a:r>
              <a:rPr lang="nl-NL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domeins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(</a:t>
            </a:r>
            <a:r>
              <a:rPr lang="nl-NL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NLPlay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en </a:t>
            </a:r>
            <a:r>
              <a:rPr lang="nl-NL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NLProd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) staan klaar voor 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gebruik. </a:t>
            </a: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New 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Information Display (</a:t>
            </a:r>
            <a:r>
              <a:rPr lang="en-US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InfoDisplay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)</a:t>
            </a:r>
            <a:b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Plugged into the network ?</a:t>
            </a:r>
            <a:b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You can view in on: 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hlinkClick r:id="rId4"/>
              </a:rPr>
              <a:t>http://InfoDisplay.cerner.com</a:t>
            </a:r>
            <a:r>
              <a:rPr lang="en-US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hlinkClick r:id="rId4"/>
              </a:rPr>
              <a:t>/</a:t>
            </a:r>
            <a:endParaRPr lang="en-US" sz="2000" dirty="0" smtClean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>
              <a:lnSpc>
                <a:spcPct val="90000"/>
              </a:lnSpc>
              <a:buSzPct val="100000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/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endParaRPr lang="nl-NL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marR="0" lvl="0" indent="-174595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98488" y="5847575"/>
            <a:ext cx="983887" cy="10008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7097" y="1269360"/>
            <a:ext cx="6392139" cy="457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9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7027694" y="-84235"/>
            <a:ext cx="4662737" cy="944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  <a:hlinkClick r:id="rId3"/>
              </a:rPr>
              <a:t>https://opdefietswerktbeter.nl/</a:t>
            </a:r>
            <a:endParaRPr lang="en-US" sz="2400" b="1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4" r="1516" b="906"/>
          <a:stretch/>
        </p:blipFill>
        <p:spPr>
          <a:xfrm>
            <a:off x="1155032" y="1039528"/>
            <a:ext cx="10308656" cy="58184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93" y="5101840"/>
            <a:ext cx="6400800" cy="1057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87" y="3546297"/>
            <a:ext cx="3098050" cy="1713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115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Vrije vorm 23"/>
          <p:cNvSpPr/>
          <p:nvPr/>
        </p:nvSpPr>
        <p:spPr>
          <a:xfrm>
            <a:off x="940323" y="2111395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2/67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Vrije vorm 25"/>
          <p:cNvSpPr/>
          <p:nvPr/>
        </p:nvSpPr>
        <p:spPr>
          <a:xfrm>
            <a:off x="940323" y="2575800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2/68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5" name="Vrije vorm 27"/>
          <p:cNvSpPr/>
          <p:nvPr/>
        </p:nvSpPr>
        <p:spPr>
          <a:xfrm>
            <a:off x="940323" y="304019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2/69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6" name="Vrije vorm 29"/>
          <p:cNvSpPr/>
          <p:nvPr/>
        </p:nvSpPr>
        <p:spPr>
          <a:xfrm>
            <a:off x="957962" y="3504602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2/70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7" name="Vrije vorm 31"/>
          <p:cNvSpPr/>
          <p:nvPr/>
        </p:nvSpPr>
        <p:spPr>
          <a:xfrm>
            <a:off x="940323" y="396899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2/71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8" name="Vrije vorm 33"/>
          <p:cNvSpPr/>
          <p:nvPr/>
        </p:nvSpPr>
        <p:spPr>
          <a:xfrm>
            <a:off x="940323" y="4433404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kern="0" dirty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/72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9" name="Vrije vorm 35"/>
          <p:cNvSpPr/>
          <p:nvPr/>
        </p:nvSpPr>
        <p:spPr>
          <a:xfrm>
            <a:off x="940323" y="489815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-2/73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0" name="Vrije vorm 21"/>
          <p:cNvSpPr/>
          <p:nvPr/>
        </p:nvSpPr>
        <p:spPr>
          <a:xfrm>
            <a:off x="5748841" y="3034436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24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1" name="Vrije vorm 22"/>
          <p:cNvSpPr/>
          <p:nvPr/>
        </p:nvSpPr>
        <p:spPr>
          <a:xfrm>
            <a:off x="6333838" y="302976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Ronald de Zoete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12" name="Vrije vorm 23"/>
          <p:cNvSpPr/>
          <p:nvPr/>
        </p:nvSpPr>
        <p:spPr>
          <a:xfrm>
            <a:off x="5748841" y="3498841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25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4" name="Vrije vorm 25"/>
          <p:cNvSpPr/>
          <p:nvPr/>
        </p:nvSpPr>
        <p:spPr>
          <a:xfrm>
            <a:off x="5748841" y="396323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26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6" name="Vrije vorm 27"/>
          <p:cNvSpPr/>
          <p:nvPr/>
        </p:nvSpPr>
        <p:spPr>
          <a:xfrm>
            <a:off x="5748841" y="4427643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7" name="Vrije vorm 28"/>
          <p:cNvSpPr/>
          <p:nvPr/>
        </p:nvSpPr>
        <p:spPr>
          <a:xfrm rot="5400013">
            <a:off x="7977417" y="277361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18" name="Vrije vorm 29"/>
          <p:cNvSpPr/>
          <p:nvPr/>
        </p:nvSpPr>
        <p:spPr>
          <a:xfrm>
            <a:off x="5766124" y="4892040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9" name="Vrije vorm 30"/>
          <p:cNvSpPr/>
          <p:nvPr/>
        </p:nvSpPr>
        <p:spPr>
          <a:xfrm rot="5400013">
            <a:off x="7977417" y="3248095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0" name="Vrije vorm 22"/>
          <p:cNvSpPr/>
          <p:nvPr/>
        </p:nvSpPr>
        <p:spPr>
          <a:xfrm>
            <a:off x="1542958" y="2097367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Tom van Herpen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21" name="Vrije vorm 22"/>
          <p:cNvSpPr/>
          <p:nvPr/>
        </p:nvSpPr>
        <p:spPr>
          <a:xfrm>
            <a:off x="1525319" y="2573999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Birgit </a:t>
            </a:r>
            <a:r>
              <a:rPr lang="nl-NL" sz="2000" b="0" i="0" u="none" strike="noStrike" kern="1200" cap="none" spc="0" baseline="0" dirty="0" err="1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Lutzenberger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22" name="Vrije vorm 22"/>
          <p:cNvSpPr/>
          <p:nvPr/>
        </p:nvSpPr>
        <p:spPr>
          <a:xfrm>
            <a:off x="1525319" y="30394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3" name="Vrije vorm 22"/>
          <p:cNvSpPr/>
          <p:nvPr/>
        </p:nvSpPr>
        <p:spPr>
          <a:xfrm>
            <a:off x="1542958" y="3963238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Bob van der Hoorn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4" name="Vrije vorm 22"/>
          <p:cNvSpPr/>
          <p:nvPr/>
        </p:nvSpPr>
        <p:spPr>
          <a:xfrm>
            <a:off x="1531437" y="3497762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ＭＳ Ｐゴシック" pitchFamily="34"/>
              <a:cs typeface="Arial" panose="020B0604020202020204" pitchFamily="34" charset="0"/>
            </a:endParaRPr>
          </a:p>
        </p:txBody>
      </p:sp>
      <p:sp>
        <p:nvSpPr>
          <p:cNvPr id="25" name="Vrije vorm 22"/>
          <p:cNvSpPr/>
          <p:nvPr/>
        </p:nvSpPr>
        <p:spPr>
          <a:xfrm>
            <a:off x="1542958" y="44110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6" name="Vrije vorm 22"/>
          <p:cNvSpPr/>
          <p:nvPr/>
        </p:nvSpPr>
        <p:spPr>
          <a:xfrm>
            <a:off x="1542958" y="4880161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7" name="Title 6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1472839" cy="860761"/>
          </a:xfrm>
        </p:spPr>
        <p:txBody>
          <a:bodyPr/>
          <a:lstStyle/>
          <a:p>
            <a:pPr lvl="0">
              <a:tabLst>
                <a:tab pos="11159995" algn="r"/>
              </a:tabLst>
            </a:pPr>
            <a:r>
              <a:rPr lang="en-US" b="1" dirty="0">
                <a:solidFill>
                  <a:srgbClr val="FFFFFF"/>
                </a:solidFill>
              </a:rPr>
              <a:t>Wednesday </a:t>
            </a:r>
            <a:r>
              <a:rPr lang="en-US" b="1" dirty="0" smtClean="0">
                <a:solidFill>
                  <a:srgbClr val="FFFFFF"/>
                </a:solidFill>
              </a:rPr>
              <a:t>13 July</a:t>
            </a:r>
            <a:r>
              <a:rPr lang="en-US" b="1" dirty="0">
                <a:solidFill>
                  <a:srgbClr val="FFFFFF"/>
                </a:solidFill>
              </a:rPr>
              <a:t>	</a:t>
            </a:r>
            <a:r>
              <a:rPr lang="en-US" dirty="0">
                <a:solidFill>
                  <a:srgbClr val="FFFFFF"/>
                </a:solidFill>
              </a:rPr>
              <a:t> Parking</a:t>
            </a:r>
          </a:p>
        </p:txBody>
      </p:sp>
      <p:pic>
        <p:nvPicPr>
          <p:cNvPr id="28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200" y="5857200"/>
            <a:ext cx="1000800" cy="10008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9" name="Vrije vorm 22"/>
          <p:cNvSpPr/>
          <p:nvPr/>
        </p:nvSpPr>
        <p:spPr>
          <a:xfrm>
            <a:off x="6349131" y="3496500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Joke van Zetten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30" name="Vrije vorm 22"/>
          <p:cNvSpPr/>
          <p:nvPr/>
        </p:nvSpPr>
        <p:spPr>
          <a:xfrm>
            <a:off x="6349131" y="3953915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000000"/>
                </a:solidFill>
                <a:latin typeface="Arial" pitchFamily="34"/>
                <a:ea typeface="ＭＳ Ｐゴシック" pitchFamily="34"/>
                <a:cs typeface="FreeSans" pitchFamily="2"/>
              </a:rPr>
              <a:t>Vincent van Beek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theme/theme1.xml><?xml version="1.0" encoding="utf-8"?>
<a:theme xmlns:a="http://schemas.openxmlformats.org/drawingml/2006/main" name="Master1 Cerner_Template_2.1_W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Cerner_Template_2.2_WIDE</Template>
  <TotalTime>515</TotalTime>
  <Words>80</Words>
  <Application>Microsoft Office PowerPoint</Application>
  <PresentationFormat>Widescreen</PresentationFormat>
  <Paragraphs>44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ＭＳ Ｐゴシック</vt:lpstr>
      <vt:lpstr>Arial</vt:lpstr>
      <vt:lpstr>Calibri</vt:lpstr>
      <vt:lpstr>DejaVu Sans</vt:lpstr>
      <vt:lpstr>Droid Sans Fallback</vt:lpstr>
      <vt:lpstr>FreeSans</vt:lpstr>
      <vt:lpstr>Nimbus Roman No9 L</vt:lpstr>
      <vt:lpstr>Nimbus Sans L</vt:lpstr>
      <vt:lpstr>Wingdings</vt:lpstr>
      <vt:lpstr>Master1 Cerner_Template_2.1_WIDE</vt:lpstr>
      <vt:lpstr>Welcome @</vt:lpstr>
      <vt:lpstr>Wednesday 13 July</vt:lpstr>
      <vt:lpstr>Wednesday 13 July</vt:lpstr>
      <vt:lpstr>Wednesday 13 July</vt:lpstr>
      <vt:lpstr>Wednesday 13 July  Parking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@</dc:title>
  <dc:creator>Vincent van Beek</dc:creator>
  <cp:lastModifiedBy>Van Beek,Vincent</cp:lastModifiedBy>
  <cp:revision>18</cp:revision>
  <dcterms:created xsi:type="dcterms:W3CDTF">2016-04-20T11:36:04Z</dcterms:created>
  <dcterms:modified xsi:type="dcterms:W3CDTF">2016-07-12T16:06:10Z</dcterms:modified>
</cp:coreProperties>
</file>

<file path=docProps/thumbnail.jpeg>
</file>